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12"/>
  </p:notesMasterIdLst>
  <p:sldIdLst>
    <p:sldId id="1952" r:id="rId6"/>
    <p:sldId id="1962" r:id="rId7"/>
    <p:sldId id="1965" r:id="rId8"/>
    <p:sldId id="1963" r:id="rId9"/>
    <p:sldId id="1964" r:id="rId10"/>
    <p:sldId id="269" r:id="rId11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5"/>
            <p14:sldId id="1963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33E97E-3859-5DE0-5136-94212648FAA7}" v="4" dt="2020-11-06T14:08:09.6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07-11-2020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1FFD79-248D-4917-BA6F-E4F43C0A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Highlights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5D7FC9-13C3-42ED-8095-0E178660B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2682310"/>
          </a:xfrm>
        </p:spPr>
        <p:txBody>
          <a:bodyPr>
            <a:normAutofit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Project Name :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Genesis Trainee Registration using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Size : </a:t>
            </a:r>
            <a:r>
              <a:rPr lang="en-US" sz="14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4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 Mentor Name : </a:t>
            </a:r>
            <a:r>
              <a:rPr lang="en-US" sz="14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		Mentor PS</a:t>
            </a:r>
            <a:r>
              <a:rPr lang="en-US" sz="14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#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Members Details (Professional Stamp Size Photo with few lines of individual briefing</a:t>
            </a:r>
          </a:p>
        </p:txBody>
      </p:sp>
    </p:spTree>
    <p:extLst>
      <p:ext uri="{BB962C8B-B14F-4D97-AF65-F5344CB8AC3E}">
        <p14:creationId xmlns:p14="http://schemas.microsoft.com/office/powerpoint/2010/main" val="202380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Rectangle: Rounded Corners 19">
            <a:extLst>
              <a:ext uri="{FF2B5EF4-FFF2-40B4-BE49-F238E27FC236}">
                <a16:creationId xmlns="" xmlns:a16="http://schemas.microsoft.com/office/drawing/2014/main" id="{AC343CAB-A9A4-40D4-9338-128420D95AD4}"/>
              </a:ext>
            </a:extLst>
          </p:cNvPr>
          <p:cNvSpPr/>
          <p:nvPr/>
        </p:nvSpPr>
        <p:spPr>
          <a:xfrm>
            <a:off x="42863" y="3027596"/>
            <a:ext cx="2057400" cy="19915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Subin Suthan</a:t>
            </a:r>
          </a:p>
          <a:p>
            <a:pPr algn="ctr"/>
            <a:endParaRPr lang="en-US" sz="11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99002640</a:t>
            </a:r>
          </a:p>
          <a:p>
            <a:pPr algn="ctr"/>
            <a:endParaRPr lang="en-US" sz="11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algn="ctr"/>
            <a:endParaRPr lang="en-US" sz="11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B.Tech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in Computer Science and Engineering</a:t>
            </a:r>
          </a:p>
          <a:p>
            <a:pPr algn="ctr"/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C++, Python, ML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9" y="1009673"/>
            <a:ext cx="1428750" cy="1619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853" y="1000148"/>
            <a:ext cx="1228725" cy="1638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463" y="1009650"/>
            <a:ext cx="1675046" cy="16750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53" y="981075"/>
            <a:ext cx="1611598" cy="1743098"/>
          </a:xfrm>
          <a:prstGeom prst="rect">
            <a:avLst/>
          </a:prstGeom>
        </p:spPr>
      </p:pic>
      <p:sp>
        <p:nvSpPr>
          <p:cNvPr id="19" name="Rectangle: Rounded Corners 19">
            <a:extLst>
              <a:ext uri="{FF2B5EF4-FFF2-40B4-BE49-F238E27FC236}">
                <a16:creationId xmlns="" xmlns:a16="http://schemas.microsoft.com/office/drawing/2014/main" id="{AC343CAB-A9A4-40D4-9338-128420D95AD4}"/>
              </a:ext>
            </a:extLst>
          </p:cNvPr>
          <p:cNvSpPr/>
          <p:nvPr/>
        </p:nvSpPr>
        <p:spPr>
          <a:xfrm>
            <a:off x="2295525" y="3027596"/>
            <a:ext cx="2057400" cy="19915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Aneena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Fernandez</a:t>
            </a:r>
          </a:p>
          <a:p>
            <a:pPr algn="ctr"/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99002650</a:t>
            </a:r>
          </a:p>
          <a:p>
            <a:pPr algn="ctr"/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algn="ctr"/>
            <a:endParaRPr lang="en-US" sz="11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B.Tech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in Computer Science</a:t>
            </a:r>
          </a:p>
          <a:p>
            <a:pPr algn="ctr"/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Python, C++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AC343CAB-A9A4-40D4-9338-128420D95AD4}"/>
              </a:ext>
            </a:extLst>
          </p:cNvPr>
          <p:cNvSpPr/>
          <p:nvPr/>
        </p:nvSpPr>
        <p:spPr>
          <a:xfrm>
            <a:off x="4511650" y="3027595"/>
            <a:ext cx="2057400" cy="19915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Chandana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</a:t>
            </a:r>
          </a:p>
          <a:p>
            <a:pPr algn="ctr"/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99002674</a:t>
            </a:r>
          </a:p>
          <a:p>
            <a:pPr algn="ctr"/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algn="ctr"/>
            <a:endParaRPr lang="en-US" sz="11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B.E 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in Information Science and 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Engineering</a:t>
            </a:r>
          </a:p>
          <a:p>
            <a:pPr algn="ctr"/>
            <a:endParaRPr lang="en-US" sz="1100" b="1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Oop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, C++, Python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Rectangle: Rounded Corners 19">
            <a:extLst>
              <a:ext uri="{FF2B5EF4-FFF2-40B4-BE49-F238E27FC236}">
                <a16:creationId xmlns="" xmlns:a16="http://schemas.microsoft.com/office/drawing/2014/main" id="{AC343CAB-A9A4-40D4-9338-128420D95AD4}"/>
              </a:ext>
            </a:extLst>
          </p:cNvPr>
          <p:cNvSpPr/>
          <p:nvPr/>
        </p:nvSpPr>
        <p:spPr>
          <a:xfrm>
            <a:off x="6924675" y="3027596"/>
            <a:ext cx="2057400" cy="19915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Pradeep CV</a:t>
            </a:r>
          </a:p>
          <a:p>
            <a:pPr algn="ctr"/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99002647</a:t>
            </a:r>
          </a:p>
          <a:p>
            <a:pPr algn="ctr"/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algn="ctr"/>
            <a:endParaRPr lang="en-US" sz="11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M.Tech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in Computer Science</a:t>
            </a:r>
          </a:p>
          <a:p>
            <a:pPr algn="ctr"/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C, C++, Java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445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Video Snippet</a:t>
            </a:r>
          </a:p>
        </p:txBody>
      </p:sp>
      <p:pic>
        <p:nvPicPr>
          <p:cNvPr id="6" name="6FCE44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" y="804863"/>
            <a:ext cx="8534400" cy="3914775"/>
          </a:xfrm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1902CF-2828-4726-B02E-4D9EB45B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080926-5C7B-48EE-8EA7-578934B3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Cloud Data base services such as AWS, we can improve query speed drastically and enhance scalability.</a:t>
            </a:r>
          </a:p>
          <a:p>
            <a:endParaRPr lang="en-US" dirty="0"/>
          </a:p>
          <a:p>
            <a:r>
              <a:rPr lang="en-US" dirty="0" smtClean="0"/>
              <a:t>Adding search operation to search a large list of details, based on Indexing</a:t>
            </a:r>
          </a:p>
          <a:p>
            <a:endParaRPr lang="en-US" dirty="0"/>
          </a:p>
          <a:p>
            <a:r>
              <a:rPr lang="en-US" dirty="0" smtClean="0"/>
              <a:t>Planning to add access to contents like Video, study materials for each course with a click of a button</a:t>
            </a:r>
          </a:p>
          <a:p>
            <a:endParaRPr lang="en-US" dirty="0"/>
          </a:p>
          <a:p>
            <a:r>
              <a:rPr lang="en-US" dirty="0" smtClean="0"/>
              <a:t>Using </a:t>
            </a:r>
            <a:r>
              <a:rPr lang="en-US" dirty="0" err="1" smtClean="0"/>
              <a:t>NoSql</a:t>
            </a:r>
            <a:r>
              <a:rPr lang="en-US" dirty="0" smtClean="0"/>
              <a:t> like Mongo DB for performance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4748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="" xmlns:a16="http://schemas.microsoft.com/office/drawing/2014/main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92BFE26D0BA54ABBEE36C4D2E05585" ma:contentTypeVersion="11" ma:contentTypeDescription="Create a new document." ma:contentTypeScope="" ma:versionID="f594be54af046d96307e815c0029a598">
  <xsd:schema xmlns:xsd="http://www.w3.org/2001/XMLSchema" xmlns:xs="http://www.w3.org/2001/XMLSchema" xmlns:p="http://schemas.microsoft.com/office/2006/metadata/properties" xmlns:ns2="f9e515e9-6a52-44db-826a-ae9f46091af2" xmlns:ns3="e5b49feb-88bd-4209-98d5-8396f3006244" targetNamespace="http://schemas.microsoft.com/office/2006/metadata/properties" ma:root="true" ma:fieldsID="ab3fa5adebeb17a2096bc060f569b877" ns2:_="" ns3:_="">
    <xsd:import namespace="f9e515e9-6a52-44db-826a-ae9f46091af2"/>
    <xsd:import namespace="e5b49feb-88bd-4209-98d5-8396f30062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515e9-6a52-44db-826a-ae9f46091a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b49feb-88bd-4209-98d5-8396f300624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DFB17AC-B5DF-4CDB-A262-385B8696F31A}">
  <ds:schemaRefs>
    <ds:schemaRef ds:uri="e5b49feb-88bd-4209-98d5-8396f3006244"/>
    <ds:schemaRef ds:uri="f9e515e9-6a52-44db-826a-ae9f46091a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0B9548-FE58-4485-B5D9-973899E1873F}">
  <ds:schemaRefs>
    <ds:schemaRef ds:uri="http://schemas.microsoft.com/office/2006/documentManagement/types"/>
    <ds:schemaRef ds:uri="http://purl.org/dc/elements/1.1/"/>
    <ds:schemaRef ds:uri="http://purl.org/dc/terms/"/>
    <ds:schemaRef ds:uri="e5b49feb-88bd-4209-98d5-8396f3006244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f9e515e9-6a52-44db-826a-ae9f46091af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149</Words>
  <Application>Microsoft Office PowerPoint</Application>
  <PresentationFormat>On-screen Show (16:9)</PresentationFormat>
  <Paragraphs>65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Segoe UI</vt:lpstr>
      <vt:lpstr>Times New Roman</vt:lpstr>
      <vt:lpstr>Verdana</vt:lpstr>
      <vt:lpstr>L&amp;T Theme 2</vt:lpstr>
      <vt:lpstr>2_Office Theme</vt:lpstr>
      <vt:lpstr>PowerPoint Presentation</vt:lpstr>
      <vt:lpstr>Project Highlights</vt:lpstr>
      <vt:lpstr>PowerPoint Presentation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Subin Suthan</cp:lastModifiedBy>
  <cp:revision>11</cp:revision>
  <dcterms:created xsi:type="dcterms:W3CDTF">2020-09-04T19:07:05Z</dcterms:created>
  <dcterms:modified xsi:type="dcterms:W3CDTF">2020-11-07T06:52:12Z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0x010100AF92BFE26D0BA54ABBEE36C4D2E05585</vt:lpwstr>
  </property>
</Properties>
</file>